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media/image105.jpg" ContentType="image/png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64" r:id="rId4"/>
    <p:sldId id="314" r:id="rId5"/>
    <p:sldId id="340" r:id="rId6"/>
    <p:sldId id="316" r:id="rId7"/>
    <p:sldId id="317" r:id="rId8"/>
    <p:sldId id="318" r:id="rId9"/>
    <p:sldId id="319" r:id="rId10"/>
    <p:sldId id="315" r:id="rId11"/>
    <p:sldId id="320" r:id="rId12"/>
    <p:sldId id="361" r:id="rId13"/>
    <p:sldId id="363" r:id="rId14"/>
    <p:sldId id="365" r:id="rId15"/>
    <p:sldId id="364" r:id="rId16"/>
    <p:sldId id="366" r:id="rId17"/>
    <p:sldId id="321" r:id="rId18"/>
    <p:sldId id="323" r:id="rId19"/>
    <p:sldId id="341" r:id="rId20"/>
    <p:sldId id="342" r:id="rId21"/>
    <p:sldId id="284" r:id="rId22"/>
    <p:sldId id="343" r:id="rId23"/>
    <p:sldId id="344" r:id="rId24"/>
    <p:sldId id="285" r:id="rId25"/>
    <p:sldId id="286" r:id="rId26"/>
    <p:sldId id="291" r:id="rId27"/>
    <p:sldId id="290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46" r:id="rId36"/>
    <p:sldId id="348" r:id="rId37"/>
    <p:sldId id="347" r:id="rId38"/>
    <p:sldId id="345" r:id="rId39"/>
    <p:sldId id="350" r:id="rId40"/>
    <p:sldId id="349" r:id="rId41"/>
    <p:sldId id="351" r:id="rId42"/>
    <p:sldId id="359" r:id="rId43"/>
    <p:sldId id="293" r:id="rId44"/>
    <p:sldId id="375" r:id="rId45"/>
    <p:sldId id="367" r:id="rId46"/>
    <p:sldId id="374" r:id="rId47"/>
    <p:sldId id="373" r:id="rId48"/>
    <p:sldId id="372" r:id="rId49"/>
    <p:sldId id="371" r:id="rId50"/>
    <p:sldId id="370" r:id="rId51"/>
    <p:sldId id="369" r:id="rId52"/>
    <p:sldId id="368" r:id="rId53"/>
    <p:sldId id="352" r:id="rId54"/>
    <p:sldId id="353" r:id="rId55"/>
    <p:sldId id="354" r:id="rId56"/>
    <p:sldId id="335" r:id="rId57"/>
    <p:sldId id="355" r:id="rId58"/>
    <p:sldId id="356" r:id="rId59"/>
    <p:sldId id="336" r:id="rId60"/>
    <p:sldId id="357" r:id="rId61"/>
    <p:sldId id="358" r:id="rId62"/>
    <p:sldId id="294" r:id="rId63"/>
    <p:sldId id="297" r:id="rId64"/>
    <p:sldId id="376" r:id="rId65"/>
    <p:sldId id="260" r:id="rId66"/>
    <p:sldId id="377" r:id="rId67"/>
    <p:sldId id="394" r:id="rId68"/>
    <p:sldId id="393" r:id="rId69"/>
    <p:sldId id="391" r:id="rId70"/>
    <p:sldId id="392" r:id="rId71"/>
    <p:sldId id="390" r:id="rId72"/>
    <p:sldId id="389" r:id="rId73"/>
    <p:sldId id="388" r:id="rId74"/>
    <p:sldId id="387" r:id="rId75"/>
    <p:sldId id="386" r:id="rId76"/>
    <p:sldId id="385" r:id="rId77"/>
    <p:sldId id="384" r:id="rId78"/>
    <p:sldId id="383" r:id="rId79"/>
    <p:sldId id="382" r:id="rId80"/>
    <p:sldId id="381" r:id="rId81"/>
    <p:sldId id="380" r:id="rId82"/>
    <p:sldId id="379" r:id="rId83"/>
    <p:sldId id="378" r:id="rId84"/>
    <p:sldId id="395" r:id="rId85"/>
    <p:sldId id="401" r:id="rId86"/>
    <p:sldId id="400" r:id="rId87"/>
    <p:sldId id="396" r:id="rId88"/>
    <p:sldId id="399" r:id="rId89"/>
    <p:sldId id="398" r:id="rId90"/>
    <p:sldId id="397" r:id="rId91"/>
    <p:sldId id="403" r:id="rId92"/>
    <p:sldId id="404" r:id="rId93"/>
    <p:sldId id="405" r:id="rId94"/>
    <p:sldId id="406" r:id="rId95"/>
    <p:sldId id="402" r:id="rId96"/>
    <p:sldId id="407" r:id="rId97"/>
    <p:sldId id="29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ma Sigma" initials="TS" lastIdx="0" clrIdx="0">
    <p:extLst>
      <p:ext uri="{19B8F6BF-5375-455C-9EA6-DF929625EA0E}">
        <p15:presenceInfo xmlns:p15="http://schemas.microsoft.com/office/powerpoint/2012/main" userId="Tamima 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533"/>
    <a:srgbClr val="3E1061"/>
    <a:srgbClr val="C7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9240" autoAdjust="0"/>
  </p:normalViewPr>
  <p:slideViewPr>
    <p:cSldViewPr snapToGrid="0">
      <p:cViewPr varScale="1">
        <p:scale>
          <a:sx n="78" d="100"/>
          <a:sy n="78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DA7BC-941E-4C7F-847B-117943D5C20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742A-D944-4577-8302-301D68B9F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6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4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1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9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3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4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22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97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1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22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33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8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57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9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3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73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39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0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60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3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3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4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8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73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58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4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0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75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39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7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3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1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64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317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01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67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7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742A-D944-4577-8302-301D68B9F8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4.sv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solidFill>
              <a:schemeClr val="tx2">
                <a:lumMod val="25000"/>
                <a:lumOff val="75000"/>
                <a:alpha val="0"/>
              </a:schemeClr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-1" fmla="*/ 1016000 w 5803153"/>
              <a:gd name="connsiteY0-2" fmla="*/ 0 h 6857998"/>
              <a:gd name="connsiteX1-3" fmla="*/ 5803153 w 5803153"/>
              <a:gd name="connsiteY1-4" fmla="*/ 0 h 6857998"/>
              <a:gd name="connsiteX2-5" fmla="*/ 5803153 w 5803153"/>
              <a:gd name="connsiteY2-6" fmla="*/ 6857998 h 6857998"/>
              <a:gd name="connsiteX3-7" fmla="*/ 0 w 5803153"/>
              <a:gd name="connsiteY3-8" fmla="*/ 6857998 h 6857998"/>
              <a:gd name="connsiteX4-9" fmla="*/ 1016000 w 5803153"/>
              <a:gd name="connsiteY4-10" fmla="*/ 0 h 6857998"/>
              <a:gd name="connsiteX0-11" fmla="*/ 1338729 w 6125882"/>
              <a:gd name="connsiteY0-12" fmla="*/ 0 h 6857998"/>
              <a:gd name="connsiteX1-13" fmla="*/ 6125882 w 6125882"/>
              <a:gd name="connsiteY1-14" fmla="*/ 0 h 6857998"/>
              <a:gd name="connsiteX2-15" fmla="*/ 6125882 w 6125882"/>
              <a:gd name="connsiteY2-16" fmla="*/ 6857998 h 6857998"/>
              <a:gd name="connsiteX3-17" fmla="*/ 0 w 6125882"/>
              <a:gd name="connsiteY3-18" fmla="*/ 6846045 h 6857998"/>
              <a:gd name="connsiteX4-19" fmla="*/ 1338729 w 6125882"/>
              <a:gd name="connsiteY4-20" fmla="*/ 0 h 6857998"/>
              <a:gd name="connsiteX0-21" fmla="*/ 1697317 w 6125882"/>
              <a:gd name="connsiteY0-22" fmla="*/ 0 h 6857998"/>
              <a:gd name="connsiteX1-23" fmla="*/ 6125882 w 6125882"/>
              <a:gd name="connsiteY1-24" fmla="*/ 0 h 6857998"/>
              <a:gd name="connsiteX2-25" fmla="*/ 6125882 w 6125882"/>
              <a:gd name="connsiteY2-26" fmla="*/ 6857998 h 6857998"/>
              <a:gd name="connsiteX3-27" fmla="*/ 0 w 6125882"/>
              <a:gd name="connsiteY3-28" fmla="*/ 6846045 h 6857998"/>
              <a:gd name="connsiteX4-29" fmla="*/ 1697317 w 6125882"/>
              <a:gd name="connsiteY4-30" fmla="*/ 0 h 6857998"/>
              <a:gd name="connsiteX0-31" fmla="*/ 2702091 w 6125882"/>
              <a:gd name="connsiteY0-32" fmla="*/ 0 h 6857998"/>
              <a:gd name="connsiteX1-33" fmla="*/ 6125882 w 6125882"/>
              <a:gd name="connsiteY1-34" fmla="*/ 0 h 6857998"/>
              <a:gd name="connsiteX2-35" fmla="*/ 6125882 w 6125882"/>
              <a:gd name="connsiteY2-36" fmla="*/ 6857998 h 6857998"/>
              <a:gd name="connsiteX3-37" fmla="*/ 0 w 6125882"/>
              <a:gd name="connsiteY3-38" fmla="*/ 6846045 h 6857998"/>
              <a:gd name="connsiteX4-39" fmla="*/ 2702091 w 6125882"/>
              <a:gd name="connsiteY4-40" fmla="*/ 0 h 6857998"/>
              <a:gd name="connsiteX0-41" fmla="*/ 3837993 w 6125882"/>
              <a:gd name="connsiteY0-42" fmla="*/ 0 h 6857998"/>
              <a:gd name="connsiteX1-43" fmla="*/ 6125882 w 6125882"/>
              <a:gd name="connsiteY1-44" fmla="*/ 0 h 6857998"/>
              <a:gd name="connsiteX2-45" fmla="*/ 6125882 w 6125882"/>
              <a:gd name="connsiteY2-46" fmla="*/ 6857998 h 6857998"/>
              <a:gd name="connsiteX3-47" fmla="*/ 0 w 6125882"/>
              <a:gd name="connsiteY3-48" fmla="*/ 6846045 h 6857998"/>
              <a:gd name="connsiteX4-49" fmla="*/ 3837993 w 6125882"/>
              <a:gd name="connsiteY4-50" fmla="*/ 0 h 6857998"/>
              <a:gd name="connsiteX0-51" fmla="*/ 3244301 w 6125882"/>
              <a:gd name="connsiteY0-52" fmla="*/ 0 h 6868949"/>
              <a:gd name="connsiteX1-53" fmla="*/ 6125882 w 6125882"/>
              <a:gd name="connsiteY1-54" fmla="*/ 10951 h 6868949"/>
              <a:gd name="connsiteX2-55" fmla="*/ 6125882 w 6125882"/>
              <a:gd name="connsiteY2-56" fmla="*/ 6868949 h 6868949"/>
              <a:gd name="connsiteX3-57" fmla="*/ 0 w 6125882"/>
              <a:gd name="connsiteY3-58" fmla="*/ 6856996 h 6868949"/>
              <a:gd name="connsiteX4-59" fmla="*/ 3244301 w 6125882"/>
              <a:gd name="connsiteY4-60" fmla="*/ 0 h 6868949"/>
              <a:gd name="connsiteX0-61" fmla="*/ 3010169 w 6125882"/>
              <a:gd name="connsiteY0-62" fmla="*/ 0 h 6868949"/>
              <a:gd name="connsiteX1-63" fmla="*/ 6125882 w 6125882"/>
              <a:gd name="connsiteY1-64" fmla="*/ 10951 h 6868949"/>
              <a:gd name="connsiteX2-65" fmla="*/ 6125882 w 6125882"/>
              <a:gd name="connsiteY2-66" fmla="*/ 6868949 h 6868949"/>
              <a:gd name="connsiteX3-67" fmla="*/ 0 w 6125882"/>
              <a:gd name="connsiteY3-68" fmla="*/ 6856996 h 6868949"/>
              <a:gd name="connsiteX4-69" fmla="*/ 3010169 w 6125882"/>
              <a:gd name="connsiteY4-70" fmla="*/ 0 h 6868949"/>
              <a:gd name="connsiteX0-71" fmla="*/ 2951635 w 6067348"/>
              <a:gd name="connsiteY0-72" fmla="*/ 0 h 6868949"/>
              <a:gd name="connsiteX1-73" fmla="*/ 6067348 w 6067348"/>
              <a:gd name="connsiteY1-74" fmla="*/ 10951 h 6868949"/>
              <a:gd name="connsiteX2-75" fmla="*/ 6067348 w 6067348"/>
              <a:gd name="connsiteY2-76" fmla="*/ 6868949 h 6868949"/>
              <a:gd name="connsiteX3-77" fmla="*/ 0 w 6067348"/>
              <a:gd name="connsiteY3-78" fmla="*/ 6867946 h 6868949"/>
              <a:gd name="connsiteX4-79" fmla="*/ 2951635 w 6067348"/>
              <a:gd name="connsiteY4-80" fmla="*/ 0 h 6868949"/>
              <a:gd name="connsiteX0-81" fmla="*/ 2762929 w 6067348"/>
              <a:gd name="connsiteY0-82" fmla="*/ 0 h 6859759"/>
              <a:gd name="connsiteX1-83" fmla="*/ 6067348 w 6067348"/>
              <a:gd name="connsiteY1-84" fmla="*/ 1761 h 6859759"/>
              <a:gd name="connsiteX2-85" fmla="*/ 6067348 w 6067348"/>
              <a:gd name="connsiteY2-86" fmla="*/ 6859759 h 6859759"/>
              <a:gd name="connsiteX3-87" fmla="*/ 0 w 6067348"/>
              <a:gd name="connsiteY3-88" fmla="*/ 6858756 h 6859759"/>
              <a:gd name="connsiteX4-89" fmla="*/ 2762929 w 6067348"/>
              <a:gd name="connsiteY4-90" fmla="*/ 0 h 6859759"/>
              <a:gd name="connsiteX0-91" fmla="*/ 2675315 w 6067348"/>
              <a:gd name="connsiteY0-92" fmla="*/ 0 h 6859759"/>
              <a:gd name="connsiteX1-93" fmla="*/ 6067348 w 6067348"/>
              <a:gd name="connsiteY1-94" fmla="*/ 1761 h 6859759"/>
              <a:gd name="connsiteX2-95" fmla="*/ 6067348 w 6067348"/>
              <a:gd name="connsiteY2-96" fmla="*/ 6859759 h 6859759"/>
              <a:gd name="connsiteX3-97" fmla="*/ 0 w 6067348"/>
              <a:gd name="connsiteY3-98" fmla="*/ 6858756 h 6859759"/>
              <a:gd name="connsiteX4-99" fmla="*/ 2675315 w 6067348"/>
              <a:gd name="connsiteY4-100" fmla="*/ 0 h 6859759"/>
              <a:gd name="connsiteX0-101" fmla="*/ 2446171 w 5838204"/>
              <a:gd name="connsiteY0-102" fmla="*/ 0 h 6859759"/>
              <a:gd name="connsiteX1-103" fmla="*/ 5838204 w 5838204"/>
              <a:gd name="connsiteY1-104" fmla="*/ 1761 h 6859759"/>
              <a:gd name="connsiteX2-105" fmla="*/ 5838204 w 5838204"/>
              <a:gd name="connsiteY2-106" fmla="*/ 6859759 h 6859759"/>
              <a:gd name="connsiteX3-107" fmla="*/ 0 w 5838204"/>
              <a:gd name="connsiteY3-108" fmla="*/ 6858756 h 6859759"/>
              <a:gd name="connsiteX4-109" fmla="*/ 2446171 w 5838204"/>
              <a:gd name="connsiteY4-110" fmla="*/ 0 h 68597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2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015379"/>
              </p:ext>
            </p:extLst>
          </p:nvPr>
        </p:nvGraphicFramePr>
        <p:xfrm>
          <a:off x="7558379" y="1105505"/>
          <a:ext cx="3436958" cy="4668252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{2D5ABB26-0587-4C30-8999-92F81FD0307C}</a:tableStyleId>
              </a:tblPr>
              <a:tblGrid>
                <a:gridCol w="210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Rakibul Hasan Rajib</a:t>
                      </a:r>
                      <a:endParaRPr lang="en-US" sz="1000" b="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all" spc="60" noProof="0" dirty="0">
                          <a:latin typeface="Univers Condensed Light"/>
                        </a:rPr>
                        <a:t>1921834</a:t>
                      </a:r>
                      <a:endParaRPr lang="en-US" sz="1000" dirty="0"/>
                    </a:p>
                  </a:txBody>
                  <a:tcPr marL="237280" marR="237280" marT="237280" marB="2372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Md. Mahmud Hassan Rabby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  1731609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Misbah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1510998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 dirty="0" err="1">
                          <a:latin typeface="Univers Condensed Light"/>
                        </a:rPr>
                        <a:t>Tamima</a:t>
                      </a:r>
                      <a:r>
                        <a:rPr lang="en-US" sz="1000" b="0" i="0" u="none" strike="noStrike" cap="none" spc="0" noProof="0" dirty="0">
                          <a:latin typeface="Univers Condensed Light"/>
                        </a:rPr>
                        <a:t> Sigma</a:t>
                      </a:r>
                      <a:endParaRPr lang="en-US" sz="1000" dirty="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1630436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3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Hasan Ahmed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1610266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84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Udipta Mazumder </a:t>
                      </a:r>
                      <a:endParaRPr lang="en-US" sz="1000" b="0" i="0" u="none" strike="noStrike" cap="none" spc="0" noProof="0" dirty="0">
                        <a:latin typeface="Univers Condensed Light"/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1710138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cap="none" spc="0" noProof="0">
                          <a:latin typeface="Univers Condensed Light"/>
                        </a:rPr>
                        <a:t>Md Rakib Hossain</a:t>
                      </a:r>
                      <a:endParaRPr lang="en-US" sz="1000"/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1731400</a:t>
                      </a:r>
                      <a:endParaRPr lang="en-US" sz="2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93" marR="187493" marT="93748" marB="158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1" name="Picture 41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3" y="655958"/>
            <a:ext cx="4939018" cy="31025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62027" y="3884469"/>
            <a:ext cx="337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 Database Management System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6276" y="4302745"/>
            <a:ext cx="2673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Section :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80635" y="43053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Group :1</a:t>
            </a:r>
          </a:p>
        </p:txBody>
      </p:sp>
      <p:pic>
        <p:nvPicPr>
          <p:cNvPr id="2" name="Picture 2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02" y="-717266"/>
            <a:ext cx="2234731" cy="2075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8732601F-51EA-4EBD-A876-E02F4080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4" y="457200"/>
            <a:ext cx="10031392" cy="5943600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53765C1F-805E-4503-8A06-19771438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92" y="-399550"/>
            <a:ext cx="1639147" cy="15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835243-CEF4-4D51-8A2B-9A676B4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690" y="-474917"/>
            <a:ext cx="1515761" cy="14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 Diagram (As-Is)</a:t>
            </a:r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63" y="-821979"/>
            <a:ext cx="2781226" cy="2965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7302" y="970629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44B726-9601-4B15-97DE-C94FCCE7B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2" y="1576447"/>
            <a:ext cx="10656356" cy="52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5854035-586E-4450-8DEF-F4F82D57D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8" y="1114243"/>
            <a:ext cx="11319731" cy="4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DDCC9-6DB4-4C37-8D39-DA032013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9" y="180186"/>
            <a:ext cx="7993242" cy="64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3B7B12F-A078-4BF2-9D7B-2E85AA07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3" y="1142932"/>
            <a:ext cx="11781313" cy="45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Logo&#10;&#10;Description automatically generated">
            <a:extLst>
              <a:ext uri="{FF2B5EF4-FFF2-40B4-BE49-F238E27FC236}">
                <a16:creationId xmlns:a16="http://schemas.microsoft.com/office/drawing/2014/main" id="{25839D6C-2138-4190-9056-445591ED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66" y="-474917"/>
            <a:ext cx="1851385" cy="1779298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7C7A06-D445-494D-8827-5A3B6141D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" y="864535"/>
            <a:ext cx="11181615" cy="51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6" y="1911522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Problem </a:t>
            </a:r>
            <a:br>
              <a:rPr lang="en-US" sz="5400" b="1" dirty="0">
                <a:solidFill>
                  <a:srgbClr val="FFFFFF"/>
                </a:solidFill>
                <a:latin typeface="Walbaum Display Light"/>
              </a:rPr>
            </a:br>
            <a:r>
              <a:rPr lang="en-US" sz="5400" b="1" dirty="0">
                <a:solidFill>
                  <a:srgbClr val="FFFFFF"/>
                </a:solidFill>
                <a:latin typeface="Walbaum Display Light"/>
              </a:rPr>
              <a:t>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55CCFB3-BF27-49C8-B68C-8A1DBA97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-17755"/>
            <a:ext cx="8883317" cy="6864357"/>
          </a:xfrm>
          <a:prstGeom prst="rect">
            <a:avLst/>
          </a:prstGeom>
        </p:spPr>
      </p:pic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81E172-6EAA-40C7-B909-43C69189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" y="0"/>
            <a:ext cx="9796530" cy="6857571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BCE403D0-262E-484A-AAC9-665AE839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710" y="-524395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1E52F27-657C-488F-8B77-5A0BBAFF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2" y="0"/>
            <a:ext cx="9727052" cy="685757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C6C8B0C8-2BA1-408D-AC9A-CC7E7E1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693" y="-584553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Puzzle Piec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774" y="2886403"/>
            <a:ext cx="1360448" cy="1360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7873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  <p:pic>
        <p:nvPicPr>
          <p:cNvPr id="14" name="Graphic 14" descr="Venn diagram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921" y="2886403"/>
            <a:ext cx="1332570" cy="1332570"/>
          </a:xfrm>
          <a:prstGeom prst="rect">
            <a:avLst/>
          </a:prstGeom>
        </p:spPr>
      </p:pic>
      <p:pic>
        <p:nvPicPr>
          <p:cNvPr id="16" name="Graphic 16" descr="Books on shelf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5916" y="2886403"/>
            <a:ext cx="1332570" cy="13325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66142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 Element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0447" y="41367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</a:t>
            </a:r>
          </a:p>
        </p:txBody>
      </p:sp>
      <p:pic>
        <p:nvPicPr>
          <p:cNvPr id="21" name="Picture 2" descr="Logo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832" y="-942669"/>
            <a:ext cx="3812378" cy="3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67337-E173-409B-9B73-48A78699D33D}"/>
              </a:ext>
            </a:extLst>
          </p:cNvPr>
          <p:cNvSpPr txBox="1"/>
          <p:nvPr/>
        </p:nvSpPr>
        <p:spPr>
          <a:xfrm>
            <a:off x="3197158" y="1721521"/>
            <a:ext cx="47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As–Is System </a:t>
            </a:r>
          </a:p>
        </p:txBody>
      </p:sp>
      <p:pic>
        <p:nvPicPr>
          <p:cNvPr id="12" name="Graphic 10" descr="Research with solid fill">
            <a:extLst>
              <a:ext uri="{FF2B5EF4-FFF2-40B4-BE49-F238E27FC236}">
                <a16:creationId xmlns:a16="http://schemas.microsoft.com/office/drawing/2014/main" id="{FF2C87C0-E896-4BE5-9564-1CFD1F162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0904" y="2886403"/>
            <a:ext cx="1183887" cy="11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0FF28-16A3-4FF6-888C-B1D22D6FB631}"/>
              </a:ext>
            </a:extLst>
          </p:cNvPr>
          <p:cNvSpPr txBox="1"/>
          <p:nvPr/>
        </p:nvSpPr>
        <p:spPr>
          <a:xfrm>
            <a:off x="8009456" y="4136735"/>
            <a:ext cx="634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Problem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41C30D-E934-43B4-9F50-1C447D5F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6" y="-1284"/>
            <a:ext cx="10307514" cy="6858856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67592F08-4749-4D95-AFCE-BBFBD8D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11" y="-436062"/>
            <a:ext cx="1475332" cy="1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4" descr="Venn diagram with solid fill">
            <a:extLst>
              <a:ext uri="{FF2B5EF4-FFF2-40B4-BE49-F238E27FC236}">
                <a16:creationId xmlns:a16="http://schemas.microsoft.com/office/drawing/2014/main" id="{870DEF7C-2D52-4A94-9137-1E073813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87" y="2869776"/>
            <a:ext cx="1332570" cy="1332570"/>
          </a:xfrm>
          <a:prstGeom prst="rect">
            <a:avLst/>
          </a:prstGeom>
        </p:spPr>
      </p:pic>
      <p:pic>
        <p:nvPicPr>
          <p:cNvPr id="4" name="Graphic 16" descr="Books on shelf with solid fill">
            <a:extLst>
              <a:ext uri="{FF2B5EF4-FFF2-40B4-BE49-F238E27FC236}">
                <a16:creationId xmlns:a16="http://schemas.microsoft.com/office/drawing/2014/main" id="{E0440ACA-BB53-4B9A-AFF8-77CD4EFC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884" y="2869776"/>
            <a:ext cx="1332570" cy="1332570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B54282D3-7792-4807-A5F1-8A480727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082" y="-759509"/>
            <a:ext cx="3684022" cy="3540576"/>
          </a:xfrm>
          <a:prstGeom prst="rect">
            <a:avLst/>
          </a:prstGeom>
        </p:spPr>
      </p:pic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8FC90EAE-FB7B-4BBE-8865-13A954BC9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7293" y="2984586"/>
            <a:ext cx="1065641" cy="1065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54D94-AFE2-43D5-9DFB-5835A250D0A0}"/>
              </a:ext>
            </a:extLst>
          </p:cNvPr>
          <p:cNvSpPr txBox="1"/>
          <p:nvPr/>
        </p:nvSpPr>
        <p:spPr>
          <a:xfrm>
            <a:off x="3968561" y="1746978"/>
            <a:ext cx="36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2A40-F5C7-4838-B378-B56DFB1B759A}"/>
              </a:ext>
            </a:extLst>
          </p:cNvPr>
          <p:cNvSpPr txBox="1"/>
          <p:nvPr/>
        </p:nvSpPr>
        <p:spPr>
          <a:xfrm>
            <a:off x="3822251" y="40502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Six-Element Analysis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1DD55-B563-4490-9424-0245ECE8C734}"/>
              </a:ext>
            </a:extLst>
          </p:cNvPr>
          <p:cNvSpPr txBox="1"/>
          <p:nvPr/>
        </p:nvSpPr>
        <p:spPr>
          <a:xfrm>
            <a:off x="5939800" y="405022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Process Diagram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8F4BD-5554-4134-9B5E-660DDC669208}"/>
              </a:ext>
            </a:extLst>
          </p:cNvPr>
          <p:cNvSpPr txBox="1"/>
          <p:nvPr/>
        </p:nvSpPr>
        <p:spPr>
          <a:xfrm>
            <a:off x="8507928" y="40502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  <a:r>
              <a:rPr lang="en-US" dirty="0"/>
              <a:t> </a:t>
            </a:r>
          </a:p>
        </p:txBody>
      </p:sp>
      <p:pic>
        <p:nvPicPr>
          <p:cNvPr id="16" name="Graphic 15" descr="Puzzle Pieces">
            <a:extLst>
              <a:ext uri="{FF2B5EF4-FFF2-40B4-BE49-F238E27FC236}">
                <a16:creationId xmlns:a16="http://schemas.microsoft.com/office/drawing/2014/main" id="{6EE17956-225B-4514-B3F7-CF9AF49D7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4144" y="2780389"/>
            <a:ext cx="1360448" cy="136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6DEC2D-7AAF-4912-9690-0A063EB6046A}"/>
              </a:ext>
            </a:extLst>
          </p:cNvPr>
          <p:cNvSpPr txBox="1"/>
          <p:nvPr/>
        </p:nvSpPr>
        <p:spPr>
          <a:xfrm>
            <a:off x="1877146" y="4051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 Picture(As-is)</a:t>
            </a:r>
          </a:p>
        </p:txBody>
      </p:sp>
    </p:spTree>
    <p:extLst>
      <p:ext uri="{BB962C8B-B14F-4D97-AF65-F5344CB8AC3E}">
        <p14:creationId xmlns:p14="http://schemas.microsoft.com/office/powerpoint/2010/main" val="128565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(To-be)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715B65E-F44E-4CF6-80AD-57A51724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91" y="-1"/>
            <a:ext cx="7090232" cy="6864103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165088" y="2847885"/>
            <a:ext cx="3706286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(To-be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73B019-E34E-43A0-B502-7A308449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62" y="0"/>
            <a:ext cx="8155538" cy="68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8572AA8-433F-49FC-85CF-11CC96AA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89" y="0"/>
            <a:ext cx="8343809" cy="685757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F78494A3-0083-41A9-96BC-9B5BEFFC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08" y="-571518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5BF9F4-7E88-4E31-B7B0-F7170520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9" y="-856"/>
            <a:ext cx="7416799" cy="6858000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C20B04D1-44C1-4EBB-99E1-10E5E38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26" y="-400352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F9B007B-47A3-4529-BCD6-41CD7B8D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9" y="-856"/>
            <a:ext cx="9336505" cy="685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D6FD6-4CD6-4146-ABCF-7B7D52BBF2C0}"/>
              </a:ext>
            </a:extLst>
          </p:cNvPr>
          <p:cNvSpPr txBox="1"/>
          <p:nvPr/>
        </p:nvSpPr>
        <p:spPr>
          <a:xfrm>
            <a:off x="8724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DDF1258C-B191-4540-A661-2483B3D3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072" y="-167111"/>
            <a:ext cx="1420633" cy="13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139A809-A8A9-4E12-A8A5-16B0B2D0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0" y="4057"/>
            <a:ext cx="7467239" cy="685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47D25-3DAD-4A67-A73C-1B63CF814B84}"/>
              </a:ext>
            </a:extLst>
          </p:cNvPr>
          <p:cNvSpPr txBox="1"/>
          <p:nvPr/>
        </p:nvSpPr>
        <p:spPr>
          <a:xfrm>
            <a:off x="8793804" y="144942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0C35C5D4-1D31-449B-8ADF-02D98E14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230" y="-495803"/>
            <a:ext cx="1872983" cy="18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151D6F8-749D-4A1F-AF08-D079D037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0"/>
            <a:ext cx="9384632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32C4980B-5A8F-4680-80A3-4BD91698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011" y="-252664"/>
            <a:ext cx="1519223" cy="14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991A1507-7367-4D73-A6AF-873C31CA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7" y="-1"/>
            <a:ext cx="8695873" cy="685801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E4E93031-1D3A-44BE-BEF1-BA5709C8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40" y="-432957"/>
            <a:ext cx="1893764" cy="18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Picture (AS-IS)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4013318-1383-4D98-9222-F3BB382AD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78" y="899774"/>
            <a:ext cx="7225748" cy="505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4" name="Picture 2" descr="Logo&#10;&#10;Description automatically generated">
            <a:extLst>
              <a:ext uri="{FF2B5EF4-FFF2-40B4-BE49-F238E27FC236}">
                <a16:creationId xmlns:a16="http://schemas.microsoft.com/office/drawing/2014/main" id="{321A633D-6782-4C05-A221-36E71E5C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7753" y="-558711"/>
            <a:ext cx="2555657" cy="245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18AF469-092E-49B0-ACE5-B9F3DF60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1808"/>
            <a:ext cx="11277600" cy="3834384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AC3D3950-0591-454B-9EA0-611EC81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565" y="-64266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E4329FE0-C51B-4FFC-88DA-344546680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7" y="0"/>
            <a:ext cx="8337812" cy="6858000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94688B5A-8E07-4E6E-8ABF-57C4F41B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005" y="-300996"/>
            <a:ext cx="1827993" cy="17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7E4973E1-F62E-47B8-9982-91422C35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13" y="0"/>
            <a:ext cx="9082876" cy="685757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id="{947C4DA6-9B0A-471A-BC36-52F7F5E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59" y="0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247A37-C2C6-49CB-930B-CA042048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  <p:pic>
        <p:nvPicPr>
          <p:cNvPr id="13" name="Picture 2" descr="Logo&#10;&#10;Description automatically generated">
            <a:extLst>
              <a:ext uri="{FF2B5EF4-FFF2-40B4-BE49-F238E27FC236}">
                <a16:creationId xmlns:a16="http://schemas.microsoft.com/office/drawing/2014/main" id="{AE14B063-F50D-49C8-85CD-6A278880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747" y="-504061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A59F9D49-485E-4E90-AAE8-ACB2DFE9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5" y="0"/>
            <a:ext cx="8393316" cy="6857572"/>
          </a:xfrm>
          <a:prstGeom prst="rect">
            <a:avLst/>
          </a:prstGeom>
        </p:spPr>
      </p:pic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888" y="-397898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546" y="-313677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E0E7ED-F9D0-4E2B-9A7E-E17332C0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4" y="0"/>
            <a:ext cx="8520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184" y="-301646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1157EF-5500-4BDF-B46A-9E45339E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3" y="4762"/>
            <a:ext cx="855046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258BE506-14B1-4A1A-8E95-6FFBC8C9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9260C330-2662-4403-9511-6D3EFFDA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66" y="-327848"/>
            <a:ext cx="1639704" cy="1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616" y="-325709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4FC485-929B-4EDD-97AA-50C0EE07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66" y="0"/>
            <a:ext cx="807536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734" y="-397898"/>
            <a:ext cx="1842346" cy="177061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7F7D15C-7542-440F-80D9-7CBE59B5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1" y="1"/>
            <a:ext cx="8214905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7909864-1446-482B-85E1-6C17B524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77E8-8D46-4559-ABC4-FDCEC1142A26}"/>
              </a:ext>
            </a:extLst>
          </p:cNvPr>
          <p:cNvSpPr txBox="1"/>
          <p:nvPr/>
        </p:nvSpPr>
        <p:spPr>
          <a:xfrm>
            <a:off x="229215" y="2847885"/>
            <a:ext cx="3394261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Element Analysis (As-is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167B1023-FBF8-4816-9FBE-05EA4BF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00" y="-309218"/>
            <a:ext cx="2141762" cy="20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75" y="-385867"/>
            <a:ext cx="1842346" cy="17706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578186A-A987-4057-8F85-AD1FDBFA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0" y="1"/>
            <a:ext cx="8920305" cy="68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3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2EE66FDF-D60D-48CC-9E52-BD21D1E1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61803"/>
            <a:ext cx="1842346" cy="1770611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AF40A9-BDA9-4C0D-834B-CFD09FF3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35" y="0"/>
            <a:ext cx="8976172" cy="6857572"/>
          </a:xfrm>
          <a:prstGeom prst="rect">
            <a:avLst/>
          </a:prstGeom>
        </p:spPr>
      </p:pic>
      <p:pic>
        <p:nvPicPr>
          <p:cNvPr id="8" name="Picture 2" descr="Logo&#10;&#10;Description automatically generated">
            <a:extLst>
              <a:ext uri="{FF2B5EF4-FFF2-40B4-BE49-F238E27FC236}">
                <a16:creationId xmlns:a16="http://schemas.microsoft.com/office/drawing/2014/main" id="{CBB8ADF1-586F-4050-BFD9-5D2D5E4A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807" y="-346813"/>
            <a:ext cx="1842346" cy="1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D2AA2-5063-4607-B323-05819DD8E0E0}"/>
              </a:ext>
            </a:extLst>
          </p:cNvPr>
          <p:cNvSpPr txBox="1"/>
          <p:nvPr/>
        </p:nvSpPr>
        <p:spPr>
          <a:xfrm>
            <a:off x="-43217" y="1348606"/>
            <a:ext cx="4012615" cy="3644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Process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Diagram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  <a:latin typeface="Walbaum Display Light"/>
              </a:rPr>
              <a:t>(To-Be)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pic>
        <p:nvPicPr>
          <p:cNvPr id="16" name="Picture 2" descr="Logo&#10;&#10;Description automatically generated">
            <a:extLst>
              <a:ext uri="{FF2B5EF4-FFF2-40B4-BE49-F238E27FC236}">
                <a16:creationId xmlns:a16="http://schemas.microsoft.com/office/drawing/2014/main" id="{C6B5A6E7-635F-4981-8433-F5AD9CEF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C354D40-494E-443D-AEC5-7B1BBD84E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30" y="0"/>
            <a:ext cx="9619922" cy="68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0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2EE2B75-B0A2-4CCA-8486-728B0810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FA213-1FAA-4CAC-AB8A-7F8A4535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3" y="267386"/>
            <a:ext cx="10213967" cy="6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A856BB5-F5C2-422F-828F-101D2048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313184"/>
            <a:ext cx="10448271" cy="6174200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2EE2B75-B0A2-4CCA-8486-728B0810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4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FF6B7-7D6F-4E48-833C-D6EBFEB0A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7" y="674347"/>
            <a:ext cx="10819559" cy="5489629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1411053A-93D6-40A4-B61F-EC8E0D34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832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32FEBB-1580-49E3-B5EE-F7619DF6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1" y="251969"/>
            <a:ext cx="10259857" cy="6354062"/>
          </a:xfrm>
          <a:prstGeom prst="rect">
            <a:avLst/>
          </a:prstGeom>
        </p:spPr>
      </p:pic>
      <p:pic>
        <p:nvPicPr>
          <p:cNvPr id="11" name="Picture 2" descr="Logo&#10;&#10;Description automatically generated">
            <a:extLst>
              <a:ext uri="{FF2B5EF4-FFF2-40B4-BE49-F238E27FC236}">
                <a16:creationId xmlns:a16="http://schemas.microsoft.com/office/drawing/2014/main" id="{3A683E78-E921-47A8-AACB-816F0171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0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FD17E0-541A-4413-877E-D6461555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4" y="717006"/>
            <a:ext cx="11078032" cy="5533892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57A30B-9C2E-4FFB-853A-25A296FB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10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85040B-8F2F-442B-8B99-F6800F9F8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1" y="0"/>
            <a:ext cx="10312337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538F1334-53EB-4893-85BB-49CC66D6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9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EF711785-23F6-403B-BAA6-3E33DA40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2" y="42862"/>
            <a:ext cx="9248775" cy="6772275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AC5DDD6-4FE7-4C0A-A640-9C23F741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387" y="-145952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5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AF775773-12A4-42E7-8378-939A2CCC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9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15" name="Picture 2" descr="Logo&#10;&#10;Description automatically generated">
            <a:extLst>
              <a:ext uri="{FF2B5EF4-FFF2-40B4-BE49-F238E27FC236}">
                <a16:creationId xmlns:a16="http://schemas.microsoft.com/office/drawing/2014/main" id="{4AECD7E7-DED9-42B6-AF98-41C8B097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642" y="-495255"/>
            <a:ext cx="1506809" cy="14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91A8B4-29CC-4620-865B-85D84B47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5" y="281290"/>
            <a:ext cx="11524236" cy="6198338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A1D826C0-83D4-4C87-AEC5-650EFDB4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771" y="-233183"/>
            <a:ext cx="1524443" cy="14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A8A98-B88D-4340-80E6-FCBC0964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7" y="0"/>
            <a:ext cx="1020336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D1AFF9E8-BD01-4908-A93E-F904E0BD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50" y="-265873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6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E3213D-29D2-4398-965D-C38417CB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7" y="0"/>
            <a:ext cx="8331906" cy="6858000"/>
          </a:xfrm>
          <a:prstGeom prst="rect">
            <a:avLst/>
          </a:prstGeom>
        </p:spPr>
      </p:pic>
      <p:pic>
        <p:nvPicPr>
          <p:cNvPr id="9" name="Picture 2" descr="Logo&#10;&#10;Description automatically generated">
            <a:extLst>
              <a:ext uri="{FF2B5EF4-FFF2-40B4-BE49-F238E27FC236}">
                <a16:creationId xmlns:a16="http://schemas.microsoft.com/office/drawing/2014/main" id="{79A2DBF0-50D1-4391-B4A3-322A119F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689" y="-301757"/>
            <a:ext cx="1571311" cy="15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1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DAC0315-5098-451E-ABF5-EFB54460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9" y="-428"/>
            <a:ext cx="8532482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9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6850" y="2699581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to Relations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51" y="-479424"/>
            <a:ext cx="1902092" cy="18280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BD6962-A4F8-4C28-BC77-8ED891BFF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17819"/>
            <a:ext cx="672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1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131668"/>
            <a:ext cx="3911755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9246" y="669363"/>
            <a:ext cx="3142472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2" descr="Logo&#10;&#10;Description automatically generated">
            <a:extLst>
              <a:ext uri="{FF2B5EF4-FFF2-40B4-BE49-F238E27FC236}">
                <a16:creationId xmlns:a16="http://schemas.microsoft.com/office/drawing/2014/main" id="{5E5D1F36-BE7B-4E73-AC0F-4CA459CE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03" y="-259589"/>
            <a:ext cx="1902092" cy="182803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F5309A-0AF7-4AEB-A3B0-371D49F4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2" y="6216"/>
            <a:ext cx="8131858" cy="6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2C6FCD-2C39-40DB-967B-55644502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6" y="-1"/>
            <a:ext cx="7718451" cy="6843373"/>
          </a:xfrm>
          <a:prstGeom prst="rect">
            <a:avLst/>
          </a:prstGeom>
        </p:spPr>
      </p:pic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56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2" descr="Logo&#10;&#10;Description automatically generated">
            <a:extLst>
              <a:ext uri="{FF2B5EF4-FFF2-40B4-BE49-F238E27FC236}">
                <a16:creationId xmlns:a16="http://schemas.microsoft.com/office/drawing/2014/main" id="{2831199D-5D9C-46EF-AD70-5A6E64AF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80" y="-141031"/>
            <a:ext cx="1902092" cy="182803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2BF0CCC-130F-4FE7-8C46-98F2E383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45" y="-856"/>
            <a:ext cx="8575344" cy="6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00FDACD-1E48-4554-9ACD-57B8026A6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9249"/>
            <a:ext cx="11277600" cy="515950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0C76DEA-1183-49BA-A634-FD464B2E8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66" y="-276224"/>
            <a:ext cx="220670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8" name="Picture 2" descr="Logo&#10;&#10;Description automatically generated">
            <a:extLst>
              <a:ext uri="{FF2B5EF4-FFF2-40B4-BE49-F238E27FC236}">
                <a16:creationId xmlns:a16="http://schemas.microsoft.com/office/drawing/2014/main" id="{2CB1BF1F-61F6-48E8-AA6C-E3207EB7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80" y="-421580"/>
            <a:ext cx="1902092" cy="1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67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626591" y="1898187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 NF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B509E7B-0E88-4D70-B303-9A9B7FB68F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6" y="2757401"/>
            <a:ext cx="10843065" cy="179686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E4A38039-5BB9-44F7-BDC3-999E2A1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3E4B0D04-C367-4464-A65B-B702E7A6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01" y="0"/>
            <a:ext cx="7779539" cy="6865443"/>
          </a:xfrm>
          <a:prstGeom prst="rect">
            <a:avLst/>
          </a:pr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2E228BF1-9347-4757-9A46-1D71A308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590" y="-545760"/>
            <a:ext cx="2219410" cy="21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3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832637" y="1772496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13894FC3-A2A8-4665-A74C-33BD5DC50C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838667"/>
              </p:ext>
            </p:extLst>
          </p:nvPr>
        </p:nvGraphicFramePr>
        <p:xfrm>
          <a:off x="593124" y="2650533"/>
          <a:ext cx="10571847" cy="2080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DAE8E6B-D250-4184-A818-66A8A5725A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124" y="2650533"/>
                        <a:ext cx="10571847" cy="20804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Logo&#10;&#10;Description automatically generated">
            <a:extLst>
              <a:ext uri="{FF2B5EF4-FFF2-40B4-BE49-F238E27FC236}">
                <a16:creationId xmlns:a16="http://schemas.microsoft.com/office/drawing/2014/main" id="{9CF6AFD8-7BC6-4344-9C94-521591EC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95" y="5083368"/>
            <a:ext cx="2321961" cy="2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0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F7872A-7141-4618-AE88-90ED29DA8026}"/>
              </a:ext>
            </a:extLst>
          </p:cNvPr>
          <p:cNvSpPr txBox="1"/>
          <p:nvPr/>
        </p:nvSpPr>
        <p:spPr>
          <a:xfrm>
            <a:off x="913556" y="641353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 NF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701AE41-E398-4672-8C29-301F5B8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266" y="-1"/>
            <a:ext cx="246132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80ADC294-41EA-43BF-AE3C-D28ECF3DB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64856"/>
              </p:ext>
            </p:extLst>
          </p:nvPr>
        </p:nvGraphicFramePr>
        <p:xfrm>
          <a:off x="846530" y="1384229"/>
          <a:ext cx="10140784" cy="399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DE8F08C-FDF1-488F-BB2F-EA93F2441F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530" y="1384229"/>
                        <a:ext cx="10140784" cy="39963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2" descr="Logo&#10;&#10;Description automatically generated">
            <a:extLst>
              <a:ext uri="{FF2B5EF4-FFF2-40B4-BE49-F238E27FC236}">
                <a16:creationId xmlns:a16="http://schemas.microsoft.com/office/drawing/2014/main" id="{BE95D9E0-29A2-4DEB-9DDF-1E576136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055" y="5254366"/>
            <a:ext cx="2321961" cy="22315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D80BE05-E510-452C-BC3C-8D52AC0FD827}"/>
              </a:ext>
            </a:extLst>
          </p:cNvPr>
          <p:cNvSpPr txBox="1"/>
          <p:nvPr/>
        </p:nvSpPr>
        <p:spPr>
          <a:xfrm>
            <a:off x="1831888" y="5697146"/>
            <a:ext cx="6525903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BCNF: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LibreBaskerville-Regular"/>
                <a:ea typeface="Arial" panose="020B0604020202020204" pitchFamily="34" charset="0"/>
                <a:cs typeface="LibreBaskerville-Regular"/>
              </a:rPr>
              <a:t>All determinants are candidate keys. There is no determinant that is not a unique identifier. Here, all the relations already are in BCNF.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8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E113B2A0-9445-4025-9023-54FDD84F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367" y="2695169"/>
            <a:ext cx="2140085" cy="201301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75A621F-EBF2-4AAB-9680-C197E08E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05" y="-245413"/>
            <a:ext cx="4543007" cy="394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40250-3D08-44AC-AFCD-40D17031F0E7}"/>
              </a:ext>
            </a:extLst>
          </p:cNvPr>
          <p:cNvSpPr txBox="1"/>
          <p:nvPr/>
        </p:nvSpPr>
        <p:spPr>
          <a:xfrm>
            <a:off x="4000953" y="4385022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57734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693F3-41B2-4973-9F64-EA914201516C}"/>
              </a:ext>
            </a:extLst>
          </p:cNvPr>
          <p:cNvSpPr txBox="1"/>
          <p:nvPr/>
        </p:nvSpPr>
        <p:spPr>
          <a:xfrm>
            <a:off x="7248108" y="1810624"/>
            <a:ext cx="4940844" cy="33448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Log In Dashboard of SPMS2.0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Front End:  HTML, Java Script, Bootstrap and CSS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Local hosting: spmapp​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Backend: Python, Django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F1F76FA-9442-46FB-90C3-98D5162F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427" y="4960726"/>
            <a:ext cx="2352730" cy="25086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69146F-A9D8-41E4-AF17-674C1513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1" y="948341"/>
            <a:ext cx="6435900" cy="45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722F30-1712-4DC6-B059-F05A2D95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7C133B9-2EF8-4D4E-9974-6130A266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4" y="278274"/>
            <a:ext cx="12191233" cy="629669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61F66E-9D81-4A62-9D8E-F8EADAABF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7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D10BCD-59BA-4D27-827F-CCFED792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0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3483CE-46AF-40AD-AFB1-82D3A213C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5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A0AA8E-53D8-489A-A817-07E867263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FD25652F-424D-4E34-8947-34C1C5A7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46" y="0"/>
            <a:ext cx="7859680" cy="6857572"/>
          </a:xfrm>
          <a:prstGeom prst="rect">
            <a:avLst/>
          </a:prstGeom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6782276D-DB6A-4CD1-B553-FB0DCE7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04" y="-485809"/>
            <a:ext cx="2189430" cy="2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17C21B-0214-4858-BB95-9311E38F8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3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EF61AD-5441-4325-A4D6-18B9F5D9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1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3590D-73B6-4711-A7FD-7C445863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1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90ED03-FED0-43C4-AD49-7B79C39FF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DA0CE8-71E0-46BD-8744-551C406FA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3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23BBE3-6F0B-436C-80BD-6E9B8663F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7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61703D-133A-434D-826F-D7C08B865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77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6D86A1D-72FB-40F3-92B3-1E28944C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292661-BDED-4589-A06A-6EBB4D80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7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7D90AD-88E7-4AAB-BF93-39F30F01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41AF96C-0095-4D96-89F4-FB49C46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346"/>
            <a:ext cx="11277600" cy="513130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D5183AC2-61F2-43A0-B299-0E543662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820" y="-506894"/>
            <a:ext cx="1953631" cy="18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0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BFF160-0118-469C-8F26-D69DCE5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9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224B38-4685-46B2-BB0E-871E0D04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98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199234-F544-494C-B86F-25B34423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05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B78AB3-F119-47F2-9D66-3102401E5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2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05FC26-EDD2-44A9-8B02-3B5F9E04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0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2C407D-1CB3-4850-BCD0-8B36A379B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6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EC70B9-7004-40A1-B92E-3714828D2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3"/>
            <a:ext cx="121912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9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0318F1-D858-491C-946F-1021E4C0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3" y="355042"/>
            <a:ext cx="12193547" cy="61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07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B1B4A9-B1F5-4C54-A1A0-6A1FC4CF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059"/>
            <a:ext cx="12192000" cy="60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1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662658-7242-4C15-8868-F6EC89B0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3" y="429569"/>
            <a:ext cx="12191999" cy="59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8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B72073CD-35EE-40AC-BE64-557BC8A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76" y="-857"/>
            <a:ext cx="8300734" cy="6857573"/>
          </a:xfrm>
          <a:prstGeom prst="rect">
            <a:avLst/>
          </a:prstGeom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F7C00DD2-23FA-4827-B2A5-FFD31947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20" y="-426233"/>
            <a:ext cx="1925614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41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087DC3-ACE6-49EC-A447-82F3FFED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094"/>
            <a:ext cx="12191234" cy="60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5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A228A0-9B4F-4AF8-8F17-901DD84D0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3" y="395202"/>
            <a:ext cx="12192000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16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29DA8-FEAF-4D42-A58B-D9FA1915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7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403DA3-171B-4FD8-8BF5-98BB2C3E3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829"/>
            <a:ext cx="12192000" cy="62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7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14112A-2EF0-4AC2-BD47-131F99321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43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0EE82A-BD8A-46CE-8151-E83BE9B76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3" y="268014"/>
            <a:ext cx="12191234" cy="60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94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E9AAC21-6C34-40F7-BCD5-576974F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89"/>
            <a:ext cx="12192000" cy="60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9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22F36F-C286-489A-885E-42D185568F7A}"/>
              </a:ext>
            </a:extLst>
          </p:cNvPr>
          <p:cNvSpPr txBox="1"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06514572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1919</TotalTime>
  <Words>228</Words>
  <Application>Microsoft Office PowerPoint</Application>
  <PresentationFormat>Widescreen</PresentationFormat>
  <Paragraphs>103</Paragraphs>
  <Slides>97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Algerian</vt:lpstr>
      <vt:lpstr>Arial</vt:lpstr>
      <vt:lpstr>Calibri</vt:lpstr>
      <vt:lpstr>LibreBaskerville-Regular</vt:lpstr>
      <vt:lpstr>Times New Roman</vt:lpstr>
      <vt:lpstr>Univers Condensed Light</vt:lpstr>
      <vt:lpstr>Walbaum Display Light</vt:lpstr>
      <vt:lpstr>Zilla Slab SemiBold</vt:lpstr>
      <vt:lpstr>AngleLinesVTI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Tamima Sigma</dc:creator>
  <cp:lastModifiedBy>Mahmud Hassan Rabby</cp:lastModifiedBy>
  <cp:revision>625</cp:revision>
  <dcterms:created xsi:type="dcterms:W3CDTF">2013-07-15T20:26:00Z</dcterms:created>
  <dcterms:modified xsi:type="dcterms:W3CDTF">2021-05-23T07:53:10Z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